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80" r:id="rId4"/>
    <p:sldId id="257" r:id="rId5"/>
    <p:sldId id="279" r:id="rId6"/>
    <p:sldId id="259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0A872B-4C48-F641-85CD-1ED95747B342}" v="2" dt="2019-11-05T11:37:4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Objects="1">
      <p:cViewPr varScale="1">
        <p:scale>
          <a:sx n="124" d="100"/>
          <a:sy n="124" d="100"/>
        </p:scale>
        <p:origin x="172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7F7F7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7F7F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7F7F7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7F7F7F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7F7F7F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7F7F7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7032D2-3F63-F646-8FA7-DFDC10E0153B}" type="datetimeFigureOut">
              <a:rPr lang="en-US" smtClean="0"/>
              <a:pPr/>
              <a:t>7/2/20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bg1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661F28-D3FD-0647-8145-B58CE0A676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bg1">
            <a:lumMod val="50000"/>
          </a:schemeClr>
        </a:buClr>
        <a:buSzPct val="90000"/>
        <a:buFont typeface="Wingdings" charset="2"/>
        <a:buChar char="￭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" charset="2"/>
        <a:buChar char="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6050037"/>
            <a:ext cx="9144000" cy="685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0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9" y="-37544"/>
            <a:ext cx="9163209" cy="577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on the Front…</a:t>
            </a:r>
          </a:p>
        </p:txBody>
      </p:sp>
      <p:pic>
        <p:nvPicPr>
          <p:cNvPr id="11" name="Content Placeholder 10" descr="IMG_467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0872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on the Interior (future kitchen)</a:t>
            </a:r>
          </a:p>
        </p:txBody>
      </p:sp>
      <p:pic>
        <p:nvPicPr>
          <p:cNvPr id="5" name="Content Placeholder 4" descr="IMG_467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6995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Finishing the Exterior</a:t>
            </a:r>
          </a:p>
        </p:txBody>
      </p:sp>
      <p:pic>
        <p:nvPicPr>
          <p:cNvPr id="5" name="Content Placeholder 4" descr="IMG_48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936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Hardwood Floors…</a:t>
            </a:r>
          </a:p>
        </p:txBody>
      </p:sp>
      <p:pic>
        <p:nvPicPr>
          <p:cNvPr id="5" name="Content Placeholder 4" descr="IMG_50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43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Master Bath</a:t>
            </a:r>
          </a:p>
        </p:txBody>
      </p:sp>
      <p:pic>
        <p:nvPicPr>
          <p:cNvPr id="5" name="Content Placeholder 4" descr="DSC_181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979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Larger, Open Family Room</a:t>
            </a:r>
          </a:p>
        </p:txBody>
      </p:sp>
      <p:pic>
        <p:nvPicPr>
          <p:cNvPr id="8" name="Content Placeholder 7" descr="DSC_188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2697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Open Kitchen</a:t>
            </a:r>
          </a:p>
        </p:txBody>
      </p:sp>
      <p:pic>
        <p:nvPicPr>
          <p:cNvPr id="7" name="Content Placeholder 6" descr="DSC_19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78911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View</a:t>
            </a:r>
          </a:p>
        </p:txBody>
      </p:sp>
      <p:pic>
        <p:nvPicPr>
          <p:cNvPr id="5" name="Content Placeholder 4" descr="DSC_195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69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Dining Room, looking out the back</a:t>
            </a:r>
          </a:p>
        </p:txBody>
      </p:sp>
      <p:pic>
        <p:nvPicPr>
          <p:cNvPr id="5" name="Content Placeholder 4" descr="DSC_19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07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Bedroom</a:t>
            </a:r>
          </a:p>
        </p:txBody>
      </p:sp>
      <p:pic>
        <p:nvPicPr>
          <p:cNvPr id="5" name="Content Placeholder 4" descr="DSC_17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820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2448306"/>
            <a:ext cx="8153400" cy="3647694"/>
          </a:xfrm>
        </p:spPr>
        <p:txBody>
          <a:bodyPr/>
          <a:lstStyle/>
          <a:p>
            <a:r>
              <a:rPr lang="en-US" dirty="0"/>
              <a:t>Founded in 1999 by Norm Sr.</a:t>
            </a:r>
          </a:p>
          <a:p>
            <a:r>
              <a:rPr lang="en-US" dirty="0"/>
              <a:t>Class “A” license since 2001</a:t>
            </a:r>
          </a:p>
          <a:p>
            <a:r>
              <a:rPr lang="en-US" dirty="0"/>
              <a:t>Kitchens, Baths, Basements, Additions</a:t>
            </a:r>
          </a:p>
          <a:p>
            <a:r>
              <a:rPr lang="en-US" dirty="0"/>
              <a:t>Currently 15 employees and talented group of sub-contractors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9" y="0"/>
            <a:ext cx="3886201" cy="244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868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Garage and Roof Top Deck</a:t>
            </a:r>
          </a:p>
        </p:txBody>
      </p:sp>
      <p:pic>
        <p:nvPicPr>
          <p:cNvPr id="5" name="Content Placeholder 4" descr="DSC_206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0244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New Dormers, Portico, Windows &amp; Door</a:t>
            </a:r>
          </a:p>
        </p:txBody>
      </p:sp>
      <p:pic>
        <p:nvPicPr>
          <p:cNvPr id="6" name="Content Placeholder 5" descr="DSC_207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6559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A70D-BB81-3A44-8F19-7BBCFC50C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1975C-ACD1-394D-8726-9CA870E1F73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" y="1524000"/>
            <a:ext cx="7821208" cy="4876800"/>
          </a:xfrm>
        </p:spPr>
      </p:pic>
    </p:spTree>
    <p:extLst>
      <p:ext uri="{BB962C8B-B14F-4D97-AF65-F5344CB8AC3E}">
        <p14:creationId xmlns:p14="http://schemas.microsoft.com/office/powerpoint/2010/main" val="278177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038600"/>
            <a:ext cx="9144000" cy="28143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00400" y="46482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34" charset="0"/>
                <a:cs typeface="Arial" pitchFamily="34" charset="0"/>
              </a:rPr>
              <a:t>A traditional cape cod in Mclean that we completely renovated over 6 months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79"/>
            <a:ext cx="838200" cy="68529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5800" y="5079"/>
            <a:ext cx="838200" cy="68529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5800" y="-5079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52" y="4648200"/>
            <a:ext cx="2850848" cy="17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G_476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60" y="5079"/>
            <a:ext cx="7470648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41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163597"/>
            <a:ext cx="9144000" cy="268932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76509" y="48768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34" charset="0"/>
                <a:cs typeface="Arial" pitchFamily="34" charset="0"/>
              </a:rPr>
              <a:t>…the finished project which added about 800 </a:t>
            </a:r>
            <a:r>
              <a:rPr lang="en-US" sz="2400" dirty="0" err="1">
                <a:latin typeface="Helvetica" pitchFamily="34" charset="0"/>
                <a:cs typeface="Arial" pitchFamily="34" charset="0"/>
              </a:rPr>
              <a:t>sq</a:t>
            </a:r>
            <a:r>
              <a:rPr lang="en-US" sz="2400" dirty="0">
                <a:latin typeface="Helvetica" pitchFamily="34" charset="0"/>
                <a:cs typeface="Arial" pitchFamily="34" charset="0"/>
              </a:rPr>
              <a:t> feet to include new kitchen, master suite and 2 car garage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079"/>
            <a:ext cx="838200" cy="68529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05800" y="5079"/>
            <a:ext cx="838200" cy="68529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838200" y="0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05800" y="-5079"/>
            <a:ext cx="0" cy="68580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152" y="4648200"/>
            <a:ext cx="2850848" cy="179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DSC_2075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20" y="-9524"/>
            <a:ext cx="7470648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8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/>
              <a:t>Back of the House Before Renovation</a:t>
            </a:r>
          </a:p>
        </p:txBody>
      </p:sp>
      <p:pic>
        <p:nvPicPr>
          <p:cNvPr id="3" name="Picture 2" descr="IMG_4768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445" y="1597152"/>
            <a:ext cx="8156448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Foundation Complete…Framing the Garage</a:t>
            </a:r>
          </a:p>
        </p:txBody>
      </p:sp>
      <p:pic>
        <p:nvPicPr>
          <p:cNvPr id="5" name="Content Placeholder 4" descr="IMG_45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84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…Breaking Through to the House</a:t>
            </a:r>
          </a:p>
        </p:txBody>
      </p:sp>
      <p:pic>
        <p:nvPicPr>
          <p:cNvPr id="5" name="Content Placeholder 4" descr="IMG_453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0594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Kitchen and Second Level…</a:t>
            </a:r>
          </a:p>
        </p:txBody>
      </p:sp>
      <p:pic>
        <p:nvPicPr>
          <p:cNvPr id="5" name="Content Placeholder 4" descr="IMG_46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6172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145</Words>
  <Application>Microsoft Macintosh PowerPoint</Application>
  <PresentationFormat>On-screen Show (4:3)</PresentationFormat>
  <Paragraphs>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Helvetica</vt:lpstr>
      <vt:lpstr>Tw Cen MT</vt:lpstr>
      <vt:lpstr>Wingdings</vt:lpstr>
      <vt:lpstr>Median</vt:lpstr>
      <vt:lpstr>PowerPoint Presentation</vt:lpstr>
      <vt:lpstr>PowerPoint Presentation</vt:lpstr>
      <vt:lpstr>Family</vt:lpstr>
      <vt:lpstr>PowerPoint Presentation</vt:lpstr>
      <vt:lpstr>PowerPoint Presentation</vt:lpstr>
      <vt:lpstr>Back of the House Before Renovation</vt:lpstr>
      <vt:lpstr>Foundation Complete…Framing the Garage</vt:lpstr>
      <vt:lpstr>…Breaking Through to the House</vt:lpstr>
      <vt:lpstr>The Kitchen and Second Level…</vt:lpstr>
      <vt:lpstr>Working on the Front…</vt:lpstr>
      <vt:lpstr>Working on the Interior (future kitchen)</vt:lpstr>
      <vt:lpstr>Finishing the Exterior</vt:lpstr>
      <vt:lpstr>New Hardwood Floors…</vt:lpstr>
      <vt:lpstr>New Master Bath</vt:lpstr>
      <vt:lpstr>New Larger, Open Family Room</vt:lpstr>
      <vt:lpstr>New Open Kitchen</vt:lpstr>
      <vt:lpstr>Other View</vt:lpstr>
      <vt:lpstr>Dining Room, looking out the back</vt:lpstr>
      <vt:lpstr>Master Bedroom</vt:lpstr>
      <vt:lpstr>New Garage and Roof Top Deck</vt:lpstr>
      <vt:lpstr>New Dormers, Portico, Windows &amp; Door</vt:lpstr>
    </vt:vector>
  </TitlesOfParts>
  <Company>Denny and Gardner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Neighbor’s project is in progress with  Denny &amp; Gardner</dc:title>
  <dc:creator>Brandon Butler</dc:creator>
  <cp:lastModifiedBy>Norman Gardner</cp:lastModifiedBy>
  <cp:revision>24</cp:revision>
  <dcterms:created xsi:type="dcterms:W3CDTF">2013-03-21T01:04:05Z</dcterms:created>
  <dcterms:modified xsi:type="dcterms:W3CDTF">2020-07-02T12:27:21Z</dcterms:modified>
</cp:coreProperties>
</file>