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A67E-A77B-4D07-9B16-5DFCC0DA0053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814F-6AD8-4728-890A-8C363290D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167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A67E-A77B-4D07-9B16-5DFCC0DA0053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814F-6AD8-4728-890A-8C363290D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18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A67E-A77B-4D07-9B16-5DFCC0DA0053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814F-6AD8-4728-890A-8C363290DBB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4279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A67E-A77B-4D07-9B16-5DFCC0DA0053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814F-6AD8-4728-890A-8C363290D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044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A67E-A77B-4D07-9B16-5DFCC0DA0053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814F-6AD8-4728-890A-8C363290DBB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04461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A67E-A77B-4D07-9B16-5DFCC0DA0053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814F-6AD8-4728-890A-8C363290D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137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A67E-A77B-4D07-9B16-5DFCC0DA0053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814F-6AD8-4728-890A-8C363290D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607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A67E-A77B-4D07-9B16-5DFCC0DA0053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814F-6AD8-4728-890A-8C363290D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883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A67E-A77B-4D07-9B16-5DFCC0DA0053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814F-6AD8-4728-890A-8C363290D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290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A67E-A77B-4D07-9B16-5DFCC0DA0053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814F-6AD8-4728-890A-8C363290D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07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A67E-A77B-4D07-9B16-5DFCC0DA0053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814F-6AD8-4728-890A-8C363290D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368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A67E-A77B-4D07-9B16-5DFCC0DA0053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814F-6AD8-4728-890A-8C363290D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524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A67E-A77B-4D07-9B16-5DFCC0DA0053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814F-6AD8-4728-890A-8C363290D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744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A67E-A77B-4D07-9B16-5DFCC0DA0053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814F-6AD8-4728-890A-8C363290D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85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A67E-A77B-4D07-9B16-5DFCC0DA0053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814F-6AD8-4728-890A-8C363290D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403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A67E-A77B-4D07-9B16-5DFCC0DA0053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814F-6AD8-4728-890A-8C363290D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92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EA67E-A77B-4D07-9B16-5DFCC0DA0053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5A4814F-6AD8-4728-890A-8C363290D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37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Utility of credit cards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For  small business balance of payments and security of transaction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440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Debit card Credit card or LOC?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88799" y="3935164"/>
            <a:ext cx="2619375" cy="1743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8038" y="3063626"/>
            <a:ext cx="2619375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334" y="2749732"/>
            <a:ext cx="249555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04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Debit 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ons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No interest/ incredibly cheap for purchases. 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Convenient for purchase at a merchant 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Can be used for purchases online 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Initial liability only $50.00</a:t>
            </a:r>
          </a:p>
          <a:p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Directly connected to your business account.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Even cards with the zero liability offered by credit card companies usually still have caveats.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Have to inform issuer immediately(48 hrs) 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After 48 hrs liability increases to $500.00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After 60 days liability unlimited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Have to wait until investigation is complete before receiving funds back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236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 </a:t>
            </a:r>
            <a:r>
              <a:rPr lang="en-US" dirty="0"/>
              <a:t>C</a:t>
            </a:r>
            <a:r>
              <a:rPr lang="en-US" dirty="0" smtClean="0"/>
              <a:t>ardz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ros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Grace Period(Bread and Butter) usually 30 days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Not directly attached to any bank account so limited exposure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Liability also capped at $50.00 and overall less liability 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Can be used in the ways that debit card are used but with more versatility.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Points/ cash back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Cons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Some credit cards have annual fees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Interest after the grace period 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461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Lines of credit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Access to cash that can help meet unforeseen or regular balance of payment issues 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One underwriting process that gives you repeated access to cash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Cons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Interest is charged as soon as the line is drawn 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Method of draw and payment.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480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Prestige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Truth in Lending Act (Reg Z) and the Fair Credit Billing act You have 60 days from the date of </a:t>
            </a:r>
            <a:r>
              <a:rPr lang="en-US" u="sng" dirty="0" smtClean="0">
                <a:solidFill>
                  <a:schemeClr val="accent2">
                    <a:lumMod val="75000"/>
                  </a:schemeClr>
                </a:solidFill>
              </a:rPr>
              <a:t>Billing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Truth in lending is usually only for consumers but small business with personal guarantor are eligible due to a foot note.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Only covers fraudulent activity not accidental or unfortunate.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This fraud liability coverage built is not the only benefit but the most often overlooked by small business.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665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You ask me questions 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 answer them…maybe…if I can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27955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140</TotalTime>
  <Words>297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Utility of credit cards</vt:lpstr>
      <vt:lpstr>Debit card Credit card or LOC? </vt:lpstr>
      <vt:lpstr>Debit card</vt:lpstr>
      <vt:lpstr>Credit Cardz</vt:lpstr>
      <vt:lpstr>Lines of credit </vt:lpstr>
      <vt:lpstr>The Prestige </vt:lpstr>
      <vt:lpstr>Q&amp;A</vt:lpstr>
    </vt:vector>
  </TitlesOfParts>
  <Company>FreedomBank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Utility of credit cards</dc:title>
  <dc:creator>Mavrick Harris</dc:creator>
  <cp:lastModifiedBy>Mavrick Harris</cp:lastModifiedBy>
  <cp:revision>1</cp:revision>
  <dcterms:created xsi:type="dcterms:W3CDTF">2020-06-10T18:06:06Z</dcterms:created>
  <dcterms:modified xsi:type="dcterms:W3CDTF">2020-06-11T11:58:28Z</dcterms:modified>
</cp:coreProperties>
</file>